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4" r:id="rId2"/>
    <p:sldId id="259" r:id="rId3"/>
    <p:sldId id="330" r:id="rId4"/>
    <p:sldId id="329" r:id="rId5"/>
    <p:sldId id="369" r:id="rId6"/>
    <p:sldId id="370" r:id="rId7"/>
    <p:sldId id="263" r:id="rId8"/>
    <p:sldId id="368" r:id="rId9"/>
    <p:sldId id="321" r:id="rId10"/>
    <p:sldId id="348" r:id="rId11"/>
    <p:sldId id="349" r:id="rId12"/>
    <p:sldId id="371" r:id="rId13"/>
    <p:sldId id="372" r:id="rId14"/>
    <p:sldId id="373" r:id="rId15"/>
    <p:sldId id="294" r:id="rId16"/>
    <p:sldId id="346" r:id="rId17"/>
    <p:sldId id="317" r:id="rId18"/>
    <p:sldId id="318" r:id="rId19"/>
    <p:sldId id="375" r:id="rId20"/>
    <p:sldId id="377" r:id="rId21"/>
    <p:sldId id="378" r:id="rId22"/>
    <p:sldId id="355" r:id="rId23"/>
    <p:sldId id="356" r:id="rId24"/>
    <p:sldId id="374" r:id="rId25"/>
    <p:sldId id="379" r:id="rId2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513CC-3B9A-4536-9F85-45C90C795BB6}" v="8" dt="2019-01-24T16:23:40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ogala" userId="879f120d197dab03" providerId="LiveId" clId="{DBD513CC-3B9A-4536-9F85-45C90C795BB6}"/>
    <pc:docChg chg="modSld sldOrd">
      <pc:chgData name="Piotr Rogala" userId="879f120d197dab03" providerId="LiveId" clId="{DBD513CC-3B9A-4536-9F85-45C90C795BB6}" dt="2019-01-24T16:23:40.808" v="7"/>
      <pc:docMkLst>
        <pc:docMk/>
      </pc:docMkLst>
      <pc:sldChg chg="ord">
        <pc:chgData name="Piotr Rogala" userId="879f120d197dab03" providerId="LiveId" clId="{DBD513CC-3B9A-4536-9F85-45C90C795BB6}" dt="2019-01-24T16:21:50.447" v="3"/>
        <pc:sldMkLst>
          <pc:docMk/>
          <pc:sldMk cId="2968240746" sldId="317"/>
        </pc:sldMkLst>
      </pc:sldChg>
      <pc:sldChg chg="ord">
        <pc:chgData name="Piotr Rogala" userId="879f120d197dab03" providerId="LiveId" clId="{DBD513CC-3B9A-4536-9F85-45C90C795BB6}" dt="2019-01-24T16:23:40.808" v="7"/>
        <pc:sldMkLst>
          <pc:docMk/>
          <pc:sldMk cId="3472241780" sldId="318"/>
        </pc:sldMkLst>
      </pc:sldChg>
      <pc:sldChg chg="ord">
        <pc:chgData name="Piotr Rogala" userId="879f120d197dab03" providerId="LiveId" clId="{DBD513CC-3B9A-4536-9F85-45C90C795BB6}" dt="2019-01-24T16:11:43.427" v="0"/>
        <pc:sldMkLst>
          <pc:docMk/>
          <pc:sldMk cId="3161094012" sldId="330"/>
        </pc:sldMkLst>
      </pc:sldChg>
      <pc:sldChg chg="modSp ord">
        <pc:chgData name="Piotr Rogala" userId="879f120d197dab03" providerId="LiveId" clId="{DBD513CC-3B9A-4536-9F85-45C90C795BB6}" dt="2019-01-24T16:22:50.440" v="6" actId="115"/>
        <pc:sldMkLst>
          <pc:docMk/>
          <pc:sldMk cId="835742704" sldId="375"/>
        </pc:sldMkLst>
        <pc:spChg chg="mod">
          <ac:chgData name="Piotr Rogala" userId="879f120d197dab03" providerId="LiveId" clId="{DBD513CC-3B9A-4536-9F85-45C90C795BB6}" dt="2019-01-24T16:22:50.440" v="6" actId="115"/>
          <ac:spMkLst>
            <pc:docMk/>
            <pc:sldMk cId="835742704" sldId="375"/>
            <ac:spMk id="2" creationId="{264777A1-AB18-4E27-AE5B-2D846A35C8CF}"/>
          </ac:spMkLst>
        </pc:spChg>
        <pc:spChg chg="mod">
          <ac:chgData name="Piotr Rogala" userId="879f120d197dab03" providerId="LiveId" clId="{DBD513CC-3B9A-4536-9F85-45C90C795BB6}" dt="2019-01-24T16:21:23.693" v="1" actId="122"/>
          <ac:spMkLst>
            <pc:docMk/>
            <pc:sldMk cId="835742704" sldId="375"/>
            <ac:spMk id="3" creationId="{C0B5CBA4-D1C9-4A46-9167-7B1090453A1B}"/>
          </ac:spMkLst>
        </pc:spChg>
      </pc:sldChg>
      <pc:sldChg chg="ord">
        <pc:chgData name="Piotr Rogala" userId="879f120d197dab03" providerId="LiveId" clId="{DBD513CC-3B9A-4536-9F85-45C90C795BB6}" dt="2019-01-24T16:21:59.022" v="4"/>
        <pc:sldMkLst>
          <pc:docMk/>
          <pc:sldMk cId="2485664924" sldId="3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3D5C4-6450-4638-8009-A9128DAF3B0D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A0873-4D9C-4402-B768-6D2CD53E15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215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6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D09C53-9324-49EA-BE47-5BC3C1A7610C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3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 zauważacie na tym etapie jakiś problem?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07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https://azure.microsoft.com/en-us/updates/?updatetype=services</a:t>
            </a:r>
          </a:p>
          <a:p>
            <a:endParaRPr lang="pl-PL" dirty="0"/>
          </a:p>
          <a:p>
            <a:r>
              <a:rPr lang="pl-PL" dirty="0"/>
              <a:t>Przykład z ostatnich paru dni gdzie możemy zobaczyć jak często pojawiają się </a:t>
            </a:r>
            <a:r>
              <a:rPr lang="pl-PL" dirty="0" err="1"/>
              <a:t>nowsci</a:t>
            </a:r>
            <a:r>
              <a:rPr lang="pl-PL" dirty="0"/>
              <a:t> w Azure.</a:t>
            </a:r>
          </a:p>
          <a:p>
            <a:r>
              <a:rPr lang="pl-PL" dirty="0"/>
              <a:t>Pojawiają się one codziennie – usługi / regiony /securitu / biblioteki </a:t>
            </a:r>
            <a:r>
              <a:rPr lang="pl-PL" dirty="0" err="1"/>
              <a:t>sa</a:t>
            </a:r>
            <a:r>
              <a:rPr lang="pl-PL" dirty="0"/>
              <a:t> dni gdzie pojawia się ponad 20 aktualizacji.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19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6A4E2C-699F-4A3D-96EE-FBA8C308D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F4447B3-A27E-42BE-81BA-821555FDF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5767F8-55C2-408D-9DFD-D247FD94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A1D357F-80F6-4BB9-8B44-548C1A1C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25B347E-EF41-4C3F-BBE2-1E1DD533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62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092D21-2F8C-48F8-92DB-2A8E016D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260BB0F-2EDB-482D-B6FF-B4468489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D3A4C08-28EC-4C0A-9780-3260F577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6E82E7-336D-4383-B784-CDB7D74F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E34BE28-31DA-4124-B165-16375C52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538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A5500AC-D819-47F3-AC30-9DFF160BD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957E13F-56AA-47A5-9972-C948BDC8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F066707-E58E-40A3-A78A-7E623165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A4BC859-87FC-4E04-B193-5FD1D7A2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E42A8EF-50B5-4DE1-BB1F-C349A262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389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2287DA-5AF6-40CD-B0F4-0D47AB34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2ED691-D397-4075-A9D7-77786412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20D3B8C-D311-424B-AC46-53C9158E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4627EAC-BC86-42E2-9C64-F0506163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588BE38-516E-4702-B5B0-FF40BD77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757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0C1C4A-CF04-4E7C-8FCC-15C5395C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8F7136B-7B0F-4892-B426-9DDE66948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E56E3AC-FE63-4755-AE6F-668EDE31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D1082F5-4D25-400C-A780-9A3B10AE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622D110-0397-4B4E-8D33-C3D5D66E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637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668EF-6EB6-416A-AA4A-9C96EF8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590D56-CC27-479D-9860-717C248EE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0091E86-0246-465B-BE74-85FA492DF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0FF887B-6C4B-4426-B3A0-6283B3CC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3EA7CF1-9844-4FD1-A9C3-E516EC779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4118498-940E-4A61-8385-3F214738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0237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56C68F-CB70-4F68-B2B6-7B083D0F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74E940A-66C5-427B-94CD-0FD5875EA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170183A-3771-40BD-BDBC-1AEB0B5A1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D256A80-05F9-46AA-B395-51F041A35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7EA8A4C-A92B-4F63-91FC-6D4A6927E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636B4DF-DED0-4380-B6AC-9D28C162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017C0FC-44A0-4280-A224-70E7CA58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0C601D-33F6-4714-B371-7044331A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564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6F4D5-5BEB-40BE-8AF2-A6D8B5CD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58D91C3-74C8-4FC0-8D90-98D87CEC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2E3F34D-27E4-42C9-BECD-029E4E32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F1360DB-4370-49DD-8586-CD0811DC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627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A5B5C1B-F3C4-4D09-9409-3038BC32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B3D54E8-416E-4053-810C-51FA56D55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6F0CE47-7211-4BA3-B6AD-37AD32C2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88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39172-2F19-4592-A721-1D6342EB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66CFEC-E247-457E-AA10-407036B4F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A309E3-6AED-400F-8EA8-1F89BC5AB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AC788A0-7F59-468F-A431-FECF5CD8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0954688-670E-4D1C-878B-B6B4535F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87B4915-E501-41FF-B573-A25681EA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904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551AD4-639C-4072-98B5-7DCE1F1B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64A5673-ACD9-4F0C-906A-914A1B5ED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077192D-69F5-4B9C-B6AA-25FA6FDA8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3C47B6C-444D-4655-92AC-CE98F7C0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C843D11-2A1A-4DB6-96C1-F7960680D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F3B6143-A7F9-46B8-91AF-9E0782C6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780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1D00634-1539-4130-9D24-3964FDB2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5BB6E49-BAF6-4AE4-85EA-EFBDFECEB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34B4D2F-957D-4411-9EDF-B0706156A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9DAD7-B9DC-4583-84EF-B82924076C0E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A54DF98-3409-4F65-B25B-780A9AFCA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535A4E9-236B-4C1C-A3F0-7F54D3517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5A8E4-D1CB-449E-AE3F-64AFB5D4AA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038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justcloud.pl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zure/azure-quickstart-templates" TargetMode="External"/><Relationship Id="rId5" Type="http://schemas.openxmlformats.org/officeDocument/2006/relationships/hyperlink" Target="https://github.com/Azure/azure-resource-manager-schemas/tree/master/schemas" TargetMode="External"/><Relationship Id="rId4" Type="http://schemas.openxmlformats.org/officeDocument/2006/relationships/hyperlink" Target="https://www.facebook.com/groups/azureugp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tatus/#history" TargetMode="External"/><Relationship Id="rId2" Type="http://schemas.openxmlformats.org/officeDocument/2006/relationships/hyperlink" Target="https://azure.microsoft.com/en-us/status/#curren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zure.microsoft.com/en-in/solutions/architecture/?solution=devop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facebook.com/justcloudp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eetup.com/Microsoft-Azure-Users-Group-Polan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etup.com/wrocnet" TargetMode="External"/><Relationship Id="rId13" Type="http://schemas.openxmlformats.org/officeDocument/2006/relationships/hyperlink" Target="http://azureug.org/" TargetMode="External"/><Relationship Id="rId3" Type="http://schemas.openxmlformats.org/officeDocument/2006/relationships/hyperlink" Target="https://www.meetup.com/Polish-PowerShell-Group-PPoSh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Wroclaw-DevOps-Meetup" TargetMode="External"/><Relationship Id="rId11" Type="http://schemas.openxmlformats.org/officeDocument/2006/relationships/image" Target="../media/image3.jpg"/><Relationship Id="rId5" Type="http://schemas.openxmlformats.org/officeDocument/2006/relationships/image" Target="../media/image9.jpeg"/><Relationship Id="rId15" Type="http://schemas.openxmlformats.org/officeDocument/2006/relationships/hyperlink" Target="https://www.meetup.com/Cloud4it-Group/" TargetMode="External"/><Relationship Id="rId10" Type="http://schemas.openxmlformats.org/officeDocument/2006/relationships/hyperlink" Target="https://www.meetup.com/SysOpsPolska" TargetMode="External"/><Relationship Id="rId4" Type="http://schemas.openxmlformats.org/officeDocument/2006/relationships/hyperlink" Target="http://slack.justcloud.pl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slack.justcloud.p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azureugp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zureTruc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5065" y="1041400"/>
            <a:ext cx="9144000" cy="2580689"/>
          </a:xfrm>
        </p:spPr>
        <p:txBody>
          <a:bodyPr>
            <a:normAutofit/>
          </a:bodyPr>
          <a:lstStyle/>
          <a:p>
            <a:r>
              <a:rPr lang="pl-PL" sz="4000" dirty="0" err="1"/>
              <a:t>Azure</a:t>
            </a:r>
            <a:r>
              <a:rPr lang="pl-PL" sz="4000" dirty="0"/>
              <a:t> </a:t>
            </a:r>
            <a:r>
              <a:rPr lang="pl-PL" sz="4000" dirty="0" err="1"/>
              <a:t>DevOps</a:t>
            </a:r>
            <a:r>
              <a:rPr lang="pl-PL" sz="4000" dirty="0"/>
              <a:t>, VSTS, JSON, PowerShell, Automatyzacja – czyli jak się w tym połapać</a:t>
            </a:r>
            <a:endParaRPr lang="en-US" sz="2000" dirty="0">
              <a:solidFill>
                <a:srgbClr val="212121"/>
              </a:solidFill>
              <a:latin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38580"/>
            <a:ext cx="9144000" cy="19046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Piotr </a:t>
            </a:r>
            <a:r>
              <a:rPr lang="en-US" dirty="0" err="1"/>
              <a:t>Rogala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5020335"/>
            <a:ext cx="2743200" cy="38219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0300817-BC07-41D9-AB12-471B9A137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558" y="5519016"/>
            <a:ext cx="5496883" cy="1338984"/>
          </a:xfrm>
          <a:prstGeom prst="rect">
            <a:avLst/>
          </a:prstGeom>
        </p:spPr>
      </p:pic>
      <p:pic>
        <p:nvPicPr>
          <p:cNvPr id="7" name="Obraz 6" descr="Obraz zawierający zastawa stołowa, talerz, naczynia&#10;&#10;Opis wygenerowany przy bardzo wysokim poziomie pewności">
            <a:extLst>
              <a:ext uri="{FF2B5EF4-FFF2-40B4-BE49-F238E27FC236}">
                <a16:creationId xmlns:a16="http://schemas.microsoft.com/office/drawing/2014/main" id="{8A2091AD-0E84-4652-B30C-AFAE1576D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0" y="1100768"/>
            <a:ext cx="3949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niebo, budynek, zewnętrzne, droga&#10;&#10;Opis wygenerowany przy bardzo wysokim poziomie pewności">
            <a:extLst>
              <a:ext uri="{FF2B5EF4-FFF2-40B4-BE49-F238E27FC236}">
                <a16:creationId xmlns:a16="http://schemas.microsoft.com/office/drawing/2014/main" id="{B5061517-335D-40E6-920A-996DA66D4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r="10682" b="20390"/>
          <a:stretch/>
        </p:blipFill>
        <p:spPr>
          <a:xfrm>
            <a:off x="1140542" y="0"/>
            <a:ext cx="9910916" cy="6860203"/>
          </a:xfrm>
        </p:spPr>
      </p:pic>
    </p:spTree>
    <p:extLst>
      <p:ext uri="{BB962C8B-B14F-4D97-AF65-F5344CB8AC3E}">
        <p14:creationId xmlns:p14="http://schemas.microsoft.com/office/powerpoint/2010/main" val="335040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ewnątrz, ściana, sufit, telewizja&#10;&#10;Opis wygenerowany przy bardzo wysokim poziomie pewności">
            <a:extLst>
              <a:ext uri="{FF2B5EF4-FFF2-40B4-BE49-F238E27FC236}">
                <a16:creationId xmlns:a16="http://schemas.microsoft.com/office/drawing/2014/main" id="{0057D128-256E-4036-BD8D-3AAC9BA82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35E550-BC82-449F-8C4E-7B0E26AD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Topic</a:t>
            </a:r>
            <a:r>
              <a:rPr lang="pl-PL" dirty="0"/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C3ABB9-3354-4DFE-943F-A6A5CE574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DevOps</a:t>
            </a:r>
            <a:r>
              <a:rPr lang="pl-PL" dirty="0"/>
              <a:t>,</a:t>
            </a:r>
          </a:p>
          <a:p>
            <a:r>
              <a:rPr lang="pl-PL" dirty="0"/>
              <a:t> VSTS, </a:t>
            </a:r>
          </a:p>
          <a:p>
            <a:r>
              <a:rPr lang="pl-PL" dirty="0"/>
              <a:t>JSON, </a:t>
            </a:r>
          </a:p>
          <a:p>
            <a:r>
              <a:rPr lang="pl-PL" dirty="0"/>
              <a:t>PowerShell,</a:t>
            </a:r>
          </a:p>
          <a:p>
            <a:r>
              <a:rPr lang="pl-PL" dirty="0"/>
              <a:t>Automatyzacja,</a:t>
            </a:r>
          </a:p>
          <a:p>
            <a:r>
              <a:rPr lang="pl-PL" dirty="0"/>
              <a:t>czyli jak się w tym połapać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750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29FAE5-7EAA-4F81-B189-A10A06C0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17982C8-B52A-4A96-BE2D-6E3A79ABF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Knowledge</a:t>
            </a:r>
          </a:p>
          <a:p>
            <a:r>
              <a:rPr lang="pl-PL" dirty="0"/>
              <a:t>Tools</a:t>
            </a:r>
          </a:p>
          <a:p>
            <a:r>
              <a:rPr lang="pl-PL" dirty="0"/>
              <a:t>Technology</a:t>
            </a:r>
          </a:p>
          <a:p>
            <a:r>
              <a:rPr lang="pl-PL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64362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83F327C-093A-4C10-B524-27A5AD6BE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525" y="4243525"/>
            <a:ext cx="5180339" cy="238976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611760D-7B1E-4DDD-A930-CEB12CDD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Knowledge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F63B3C-82D5-4336-B521-9F88F0781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Justcloud.pl</a:t>
            </a:r>
          </a:p>
          <a:p>
            <a:pPr lvl="1"/>
            <a:r>
              <a:rPr lang="pl-PL" sz="1400" dirty="0">
                <a:hlinkClick r:id="rId3"/>
              </a:rPr>
              <a:t>https://justcloud.pl</a:t>
            </a:r>
            <a:endParaRPr lang="pl-PL" sz="1400" dirty="0"/>
          </a:p>
          <a:p>
            <a:r>
              <a:rPr lang="pl-PL" dirty="0"/>
              <a:t>Facebook</a:t>
            </a:r>
          </a:p>
          <a:p>
            <a:pPr lvl="1"/>
            <a:r>
              <a:rPr lang="en-US" sz="1400" dirty="0">
                <a:hlinkClick r:id="rId4"/>
              </a:rPr>
              <a:t>https://www.facebook.com/groups/azureugpl</a:t>
            </a:r>
            <a:endParaRPr lang="pl-PL" sz="1400" dirty="0"/>
          </a:p>
          <a:p>
            <a:r>
              <a:rPr lang="pl-PL" dirty="0"/>
              <a:t>GitHub</a:t>
            </a:r>
          </a:p>
          <a:p>
            <a:pPr lvl="1"/>
            <a:r>
              <a:rPr lang="pl-PL" sz="1400" dirty="0">
                <a:hlinkClick r:id="rId5"/>
              </a:rPr>
              <a:t>https://github.com/Azure/azure-resource-manager-schemas/tree/master/schemas</a:t>
            </a:r>
            <a:endParaRPr lang="pl-PL" sz="1400" dirty="0"/>
          </a:p>
          <a:p>
            <a:pPr lvl="1"/>
            <a:r>
              <a:rPr lang="pl-PL" sz="1400" dirty="0">
                <a:hlinkClick r:id="rId6"/>
              </a:rPr>
              <a:t>https://github.com/Azure/azure-quickstart-templates</a:t>
            </a:r>
            <a:endParaRPr lang="pl-PL" sz="1400" dirty="0"/>
          </a:p>
          <a:p>
            <a:pPr marL="457200" lvl="1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958F6E-F421-4D2B-8AD3-D087403FD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254" y="351704"/>
            <a:ext cx="5496883" cy="133898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394C54F-664F-4AE6-8515-D667FAA1D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36" y="4452000"/>
            <a:ext cx="4960738" cy="21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1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Tools - </a:t>
            </a:r>
            <a:r>
              <a:rPr lang="en-US" dirty="0"/>
              <a:t>Azure Manage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Portal WEB</a:t>
            </a:r>
          </a:p>
          <a:p>
            <a:r>
              <a:rPr lang="en-US" dirty="0"/>
              <a:t>Visual Studio</a:t>
            </a:r>
            <a:endParaRPr lang="pl-PL" dirty="0"/>
          </a:p>
          <a:p>
            <a:r>
              <a:rPr lang="pl-PL" dirty="0"/>
              <a:t>Visual Studio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DevOps</a:t>
            </a:r>
            <a:r>
              <a:rPr lang="pl-PL" dirty="0"/>
              <a:t> (VSTS)</a:t>
            </a:r>
            <a:endParaRPr lang="en-US" dirty="0"/>
          </a:p>
          <a:p>
            <a:r>
              <a:rPr lang="en-US" dirty="0" err="1">
                <a:latin typeface="Calibri"/>
              </a:rPr>
              <a:t>Powe</a:t>
            </a:r>
            <a:r>
              <a:rPr lang="pl-PL" dirty="0">
                <a:latin typeface="Calibri"/>
              </a:rPr>
              <a:t>r</a:t>
            </a:r>
            <a:r>
              <a:rPr lang="en-US" dirty="0">
                <a:latin typeface="Calibri"/>
              </a:rPr>
              <a:t>Shell</a:t>
            </a:r>
          </a:p>
          <a:p>
            <a:r>
              <a:rPr lang="en-US" dirty="0">
                <a:latin typeface="Calibri"/>
              </a:rPr>
              <a:t>CLI (cross-platform)</a:t>
            </a:r>
            <a:endParaRPr lang="pl-PL" dirty="0">
              <a:latin typeface="Calibri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FCF10E-8897-4FFB-81DB-FBE08D2F5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58" y="2097281"/>
            <a:ext cx="2627016" cy="2627016"/>
          </a:xfrm>
          <a:prstGeom prst="rect">
            <a:avLst/>
          </a:prstGeom>
        </p:spPr>
      </p:pic>
      <p:pic>
        <p:nvPicPr>
          <p:cNvPr id="2050" name="Picture 2" descr="Image result for vsts logo">
            <a:extLst>
              <a:ext uri="{FF2B5EF4-FFF2-40B4-BE49-F238E27FC236}">
                <a16:creationId xmlns:a16="http://schemas.microsoft.com/office/drawing/2014/main" id="{02166BC2-CD5E-4FDC-B8B4-995600BA5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60" y="2210356"/>
            <a:ext cx="2972499" cy="156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icrosoft powershell logo">
            <a:extLst>
              <a:ext uri="{FF2B5EF4-FFF2-40B4-BE49-F238E27FC236}">
                <a16:creationId xmlns:a16="http://schemas.microsoft.com/office/drawing/2014/main" id="{DA7B35D0-9C63-40F9-91E5-2E98FBE55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59" y="4001294"/>
            <a:ext cx="2790225" cy="189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icrosoft cli azure logo">
            <a:extLst>
              <a:ext uri="{FF2B5EF4-FFF2-40B4-BE49-F238E27FC236}">
                <a16:creationId xmlns:a16="http://schemas.microsoft.com/office/drawing/2014/main" id="{F951665C-C503-4428-8747-F99E9C2FC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784" y="5035590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visual studio code logo">
            <a:extLst>
              <a:ext uri="{FF2B5EF4-FFF2-40B4-BE49-F238E27FC236}">
                <a16:creationId xmlns:a16="http://schemas.microsoft.com/office/drawing/2014/main" id="{D6C13E7B-6EF0-4C2C-810E-BB163749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981" y="467589"/>
            <a:ext cx="1900604" cy="193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39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7062471-1CD8-49F3-A231-BCBDEB45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3" y="342900"/>
            <a:ext cx="7678413" cy="61722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D48F0E9-ADB3-4A87-AD02-FC88659A4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554" y="0"/>
            <a:ext cx="6394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Downtime</a:t>
            </a:r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l-P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Outages</a:t>
            </a:r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pl-P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Failures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Current</a:t>
            </a:r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 status </a:t>
            </a:r>
          </a:p>
          <a:p>
            <a:pPr marL="457200" lvl="1" indent="0">
              <a:buNone/>
            </a:pPr>
            <a:r>
              <a:rPr lang="pl-PL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https://azure.microsoft.com/en-us/status/#current</a:t>
            </a:r>
            <a:endParaRPr lang="pl-PL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Status </a:t>
            </a:r>
            <a:r>
              <a:rPr lang="pl-P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history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None/>
            </a:pPr>
            <a:r>
              <a:rPr lang="pl-PL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https://azure.microsoft.com/en-us/status/#history</a:t>
            </a:r>
            <a:endParaRPr lang="pl-PL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24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28E3753-D7EC-4E05-9DEB-A5ED6DBE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5" y="0"/>
            <a:ext cx="10937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41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4777A1-AB18-4E27-AE5B-2D846A35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u="sng" dirty="0" err="1"/>
              <a:t>solution</a:t>
            </a:r>
            <a:r>
              <a:rPr lang="pl-PL" dirty="0"/>
              <a:t> </a:t>
            </a:r>
            <a:r>
              <a:rPr lang="pl-PL" dirty="0" err="1"/>
              <a:t>architectures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B5CBA4-D1C9-4A46-9167-7B1090453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 algn="ctr">
              <a:buNone/>
            </a:pPr>
            <a:r>
              <a:rPr lang="pl-PL" sz="1800" dirty="0">
                <a:hlinkClick r:id="rId2"/>
              </a:rPr>
              <a:t>https://azure.microsoft.com/en-in/solutions/architecture/?solution=devops</a:t>
            </a:r>
            <a:endParaRPr lang="pl-PL" sz="1800" dirty="0"/>
          </a:p>
          <a:p>
            <a:endParaRPr lang="pl-PL" sz="18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0A5622B-CFCE-46C3-A1A2-58ADFC4B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5" y="1690688"/>
            <a:ext cx="11291689" cy="37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4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Current working in UNIT4</a:t>
            </a:r>
            <a:endParaRPr lang="pl-PL" dirty="0"/>
          </a:p>
          <a:p>
            <a:pPr lvl="1"/>
            <a:r>
              <a:rPr lang="pl-PL" dirty="0"/>
              <a:t>Team </a:t>
            </a:r>
            <a:r>
              <a:rPr lang="pl-PL" dirty="0" err="1"/>
              <a:t>Lead</a:t>
            </a:r>
            <a:r>
              <a:rPr lang="pl-PL" dirty="0"/>
              <a:t> Cloud Operations </a:t>
            </a:r>
          </a:p>
          <a:p>
            <a:r>
              <a:rPr lang="pl-PL" dirty="0"/>
              <a:t>MVP Azure</a:t>
            </a:r>
            <a:endParaRPr lang="en-US" dirty="0"/>
          </a:p>
          <a:p>
            <a:r>
              <a:rPr lang="en-US" dirty="0"/>
              <a:t>Blog: </a:t>
            </a:r>
            <a:r>
              <a:rPr lang="en-US" b="1" dirty="0">
                <a:hlinkClick r:id="rId3"/>
              </a:rPr>
              <a:t>justcloud.pl</a:t>
            </a:r>
          </a:p>
          <a:p>
            <a:r>
              <a:rPr lang="en-US" dirty="0"/>
              <a:t>FB Page: </a:t>
            </a:r>
            <a:r>
              <a:rPr lang="en-US" b="1" dirty="0">
                <a:hlinkClick r:id="rId4"/>
              </a:rPr>
              <a:t>facebook.com/</a:t>
            </a:r>
            <a:r>
              <a:rPr lang="en-US" b="1" dirty="0" err="1">
                <a:hlinkClick r:id="rId4"/>
              </a:rPr>
              <a:t>justcloudpl</a:t>
            </a:r>
            <a:endParaRPr lang="en-US" b="1" dirty="0">
              <a:hlinkClick r:id="rId4"/>
            </a:endParaRPr>
          </a:p>
          <a:p>
            <a:r>
              <a:rPr lang="en-US" dirty="0"/>
              <a:t>Group leader: </a:t>
            </a:r>
          </a:p>
          <a:p>
            <a:pPr marL="0" indent="0">
              <a:buNone/>
            </a:pPr>
            <a:r>
              <a:rPr lang="en-US" b="1" dirty="0"/>
              <a:t>   Microsoft Azure User Group Poland</a:t>
            </a:r>
          </a:p>
          <a:p>
            <a:pPr marL="0" indent="0">
              <a:buNone/>
            </a:pPr>
            <a:r>
              <a:rPr lang="en-US" dirty="0"/>
              <a:t>   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419" y="716461"/>
            <a:ext cx="2743200" cy="335723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E7343DA-BC13-4113-AAAC-A3C6D33947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5547161"/>
            <a:ext cx="2743200" cy="633435"/>
          </a:xfrm>
          <a:prstGeom prst="rect">
            <a:avLst/>
          </a:prstGeom>
        </p:spPr>
      </p:pic>
      <p:pic>
        <p:nvPicPr>
          <p:cNvPr id="8" name="Obraz 7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C45E27E9-570D-4140-9BA0-3615FE2D9A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4208628"/>
            <a:ext cx="2743200" cy="11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1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35FBCC-92C7-4DF3-A16F-266A3732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 </a:t>
            </a:r>
            <a:r>
              <a:rPr lang="pl-PL" dirty="0" err="1"/>
              <a:t>Groups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11775F5-1312-4006-A403-F4FAE0FF2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CI / CD</a:t>
            </a:r>
          </a:p>
          <a:p>
            <a:r>
              <a:rPr lang="pl-PL" dirty="0"/>
              <a:t>VM (IaaS)</a:t>
            </a:r>
          </a:p>
          <a:p>
            <a:r>
              <a:rPr lang="pl-PL" dirty="0" err="1"/>
              <a:t>DevOps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8566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98D03A-C8BF-4BF1-9DC3-F144714C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51CCCF-ADBF-4BB9-9D52-E8085F757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DevOps</a:t>
            </a:r>
            <a:endParaRPr lang="pl-PL" dirty="0"/>
          </a:p>
          <a:p>
            <a:r>
              <a:rPr lang="pl-PL" dirty="0"/>
              <a:t>VM</a:t>
            </a:r>
          </a:p>
          <a:p>
            <a:r>
              <a:rPr lang="pl-PL" dirty="0"/>
              <a:t>Tag</a:t>
            </a:r>
          </a:p>
          <a:p>
            <a:r>
              <a:rPr lang="pl-PL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5193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d8AAAA3CAYAAABNYEADAAAVL0lEQVR4Xu2dB+w1RRXFDxZssSuKGkvU2EWDXVSsgIK9914QrGiwN1SEWBALVkTFhthAEbH3GkVj7LHEGltsiGLLz8w115sts/t2X/nenYTw/d/bnZk9O2/O3L6TsiUCiUAikAgkAonAUhHYaamj5WCJQCKQCCQCiUAioCTfXASJQCKQCCQCicCSEUjyXTLgOVwikAgkAolAIpDkm2sgEUgEEoFEIBFYMgJJvksGPIdLBBKBrUHghpI+3fG0f5L0NUmfkHS0pB9K+veK0bmgpGMl7VXmsYekz6x4TjvC8HDtNSVdQ9LreaAk3x3hteYzJAKJwDoi0Ee+fs4Q8ZMlHSXpHyt8mCTf6cG/sKTHS9pf0uGSnpPkOz3I2WMikAgkAobAEPLlHgj44ZLeukIJOMl3+vX7NEnPLt0+Pcl3eoCzx0QgEUgEPAKefE+WdC9Jvy0XoHU8nyTUukhCu5XPvyXpLpK+uSIok3ynBz7Jd3pMs8dEIBFIBFoR6CJff9O1JL1T0qXKh6goXxyk33NJuq+ku0m6iaTfSfpIkZI/IOlvYRYQ/ZvLZ/cudttHSbpjGYd7XynpxHBvDfmepRwa7i9pz9LfVyV9TNKRkn7k5nKZMsfrSmo7WJxf0usk3aFI//uU+XrSis9wAUkflPS8Yjc/k6SbSTpY0s0lMZ9jJL1W0l8a3tAieCK9vii8j+9IOl7SyyX9vIzXpfk4OW2+uXMkAolAIjAPArXku7OkQyU9tkwDIn6wpD+UvyFlNvXbtEzzTcWm+Gv3vSdfiIK5QICxHSHpKY6g+sgX++ULJd2nZS4cCh5XnLawXZ+5SPZPKtfzXBCtb9eR9B5Ju0p6t6QHSfq9JE++by/OSlcI935B0kPKgQQiPnf4/mWSnijpr+7zRfF8r6RzSLpVAwbMB2y+VzBvc7hL8p3nN5e9JgKJQCLwX8KzzTeqnSM8niy/Iunukr4vCQkNKRiC6WoQIiRqErDvr+9VPEbSS4uk3UW+EM5hkg7o6RDb9UMlva1chyQKqUKMbyj3mzSKAMihg/nTIG6el+bJt2vIU4sK3zQH/tpfSNpPEpjSloGnPUNKvn0rL79PBBKBRGAGBIaQ741LyBHTgExQL6PK9MSFVAVRflESalbUs6h5IZ2o0o3k+xpJz5D0S0mogg+RdI/yzB8uKlSIqot8/VwgWJyIXl1UxV19ItG+UdItGubpVc7xGSL5PquoezlgQHBIutbA5sBCsteW9CpnR0dlTfgUbSo8cYp7alGxX7kcXm5axmBsDhQmbafNd4YfV3aZCCQCiUAbAkPI119r5PvdQpiQJu1+hcRsPKRGvrPvkZZRz9I8+WKLRRX6MzdRb4vlY4vnbSPfqD6G+BjXh0VdXBIqcCOh20l6Xwlp9dKtVz17lXOUij1peXU0891d0glFVc3fd5L0rvJ8SOhIzw8rfxv5RrzG4gnRc3AhLtsaYxEmRkvyzT0hEUgEEoEVIjCEfJsk358EEul7lP+FsQTyhYhwRPq76+CckrD3QoQ0I6g28kVChVjN7oy985QwoUjQxC0/v1zTRLKnBZWzJ1Bu8+QbnwHbLwcNvMS/Iemukr7dQ76RlMfiGW3y8bCT5NuHbH6fCCQCicCMCAwh3yabL5Kql+D6ptpGvv5z66NNOmwj3z5HLOu3UcUq6bzF8/jOTvWMV7B5OTdJk219MZYnX6+m57u2Z5uKfCO5Jvn2rcz8PhFIBBKBJSJQS75RYjTJCknVk6+pcWsewZP5K4o39OkLSL6ePOlmqOTLPXgxE/pDQ+JGYjUvZyRkyPafbo5zk+9YPJN8a1ZgXpMIJAKJwIoQqCXfK5VYWEu0YXG+OFWRgMPCdJrsrG2P5sm3Sar0Nl+cpyDTz3c4XMVwqCE2X5vjVSQdJ4nnxQHrx4VwGZ8YX2KPfZuafGvs1jV4Jvmu6AeVwyYCiUAiUINAH/lCaNcrIUIWMxpVqLeVRFwpDZKCmEmegccvdtSXlPhdPJVvXzyhuTZ6O5t3Lk5CF5WE57CFL9V6O2PvpR9ChoZ4OxtWZyuhSiT74H68gXcJsb1zki99T4HnIuRLqBYhYTtPmWQj6tObjNIeWF4ggeMWrB0N6sRjEZ/FiYjgcIvh4nTGYnlLMbDHKiBD4ttsPhFM7BsY/xn/BpLIpsJiwcX/QyV+DWeIbJuBwBRrYq4nbbNPdY0X72naDOaab/Zbj8AUuZ1xdOL9knKyqy0S50tMLupg9tIu2y57MuRBgYCuxl7Jvm6HBn8tGbbIBOVbU0Yvvp9a8qXPKfAcSr5oLnxYFPM4dUryjaetGNwcX9bVS0q1y5cvvA2Bz8hM0pRBxPrhBaOSgbS9u/uiG+31S9o1UwE1LTKyuDyyeNutugRY/VawvVcuuibmRC7Jd050V9v3EPJlTyFulHjcWNUI5yIck+ivqaHKJcb1V+5Lv+ZJ8IG9FxtnbHNkuGIuJNj4V8N4CFEITgg1NDJB4YT19YZr5yBfhlkUz6Hk62OL7TEnJ1/vgcYgVOhgok3Nx0V5tUftyYQ+YyYVPltko71IUem0LXL/HNgrGCtrXa52g6sZfZE14dPS1Yw19JopyLfJoWboPPL66RHoI98h2jTLRYxGDnUzmkPqABNug/005i/2a549mLAfwnGQWq9W7KtT53Z+fzkk+NzOEVXsrsQHQ6y0GNvrr5+LfBljUTx9Eo3IO5GcyYWNuhvsIWK445SpJV+v02dCxIUhIbLIfIsqZyRYbBB4urFgTyqLi0keVP5mceGAgFSMisXizfrU233A+HlFJwUWLOnh8DoEQDKnIGlbjtSm+Lnpf8LZ4xwIxM0p/pjmGLOpzzHk2xVPuax55zjrjcC6rO+IEvsoez17K60p1/N6IzvR7KYmX6bldfptKgWvcoaYrYpFJErsEI+WRDC2bz5gOzooNEFTuxD9SYsFwn9Rreyfry9f60SvaS27uWVDkP1aTrRlUjVrgsMeFWQeUU6sZvtH28GhD9ValDg4gJLh5wHOVwGV4meLuo3QCi9Nd5Ev45Fw3xxjsKGhMUK96DVHPrMRj3vJki6QAyoOPTSrOkM6QNIWbkvb9HU69j3VrO+xfQ+9j98R+yiHxq6UmEP73ejr5yDfmLas6WTjNw7KQmGc/01Bkh8LTk00iPm5pTQUG85Y+2rtQvTzQuomdylpzaiwke3/EaDiCkTzzEIQm4ZP35rghI4jCOTX1lD3UjHFCBhVFuuVA2PtPW3kG51bIF60SJYi0DIi+TARxuRzCDZWf7H5sK5Jq4fKchvapq/Tse+ob32P7XfMfZcrB1VSQvpGMQd+P7Ec4pgxNu6eOcg3qp6jTj+qnKOnG67nOB2gI/eNkztE/XFJXxpIiLULMdqsbXw2KmLQPlpqRzbVh9y4l7/ghNnA8VaHpDgUoSXoIqoFh5v89r414WussobZJCiETs1QNDI4jkStjXeswK6FeYS1giTKRmMOL/5A2kS+2PE88ROniSRN4vmuBmHjqEidVTRC3MP/kTzuWb7j9+d9LCYHds063PR1OhbOvvU9tt8x90UPavpgXVKfuMnRaswYG3fPHOQLCF41GytV+EDrGJtmAPZ5HLPpIZFSp5KX1ycR1y5E8CC0iX6bylMxP1SI2LKJr+tyLNi4xTBiwtQPvVC5j9OrkTCkc8aI/pZ5S9eaYB0Qi4cvQiTYtpy4zN2bLSBA1ol5fHpi9n4KkXy5jwMofUGUbFKovT9XAY4/POL8gsPjT8t9npj5aEh2n4qh1/qSTV6nY4Gt3fPG9j/kPpxoOahTjID9Ey0O/jJkuNraNhf5RtWzL+nkU4x1OUtRtBlbFzFobUTIxsgGQ+B3FwEPXYiXLqW7UIdjd2tqc6nvkJhQ5W5qwzmN9wGJrHMbuibsWSBEDl4PLB/4tY3TFgc3a58qWKCt+UFIbG/XRPIljp0DKuNwOKV/NC41LYZxsNHxLqgsQz1T/u47qNaMwzVTr1Mq71g1nLY5EGePv0dbAzuzcfc9x6as077nyO83FIG5yDemIjPXa9RfphYDsq5QJIOUvi5bbFl7F8cXNiZrkCBxYl/ueAdjN1o2Rmo13kjSvmVsPwyON2yO2yoBR4kCbFA/I/n6Cirr+POoXROsP9YA9irWwZ7hMOjJ16uq4zObxoTfAtVXjAT7kr37/vtwxOSDzRmVdVPjMEDZMySPbTKdbPI67Xvn+f2GIjAX+QKHT+NlHsnYBy23Z1RH10LIZkVRZlSClgjDl65q6qd2o+2bw3kK0VMlxKTx6Gna18eO8r23pRnpWvmwTXjGvjXBAQ8Hpyd0aD94Tk+O/J5I8QcObQ5PMTlMH/k21WLtwheNEbZ3k8ybruXQiAZqG7yeN32dbsJvKec4AoE5yTeqwNikzu6qWjQFV19M0rFFuoi2tvh4XcWL47V9Gy3X+/CnrvClGGPZVK5rxKvYuFvwIuV9oiLfJNI1oLvWRIxF5B4c7k4sGhaIDWemSL7WN4SKlMyaJ9wnmi68r0MT+SK9UpjcVPePKQ5btSpjftf8/kiqgP+FxaX7RbYtnqabvk43bmPICdchMCf5RtUzycDZrFER05pCkOJGFPOV2lNBgHifWr7MvmQXNeSL4xAOMqi2aW0bXpzj44rzQB3iO85VpP60kLBNfKquNeFDIyBKvDIhX8hvaFIMM5vg4OSlaJOYY3+HlHWN3RefCEi0Jpa97R3wG4f8SRCDJI/5hLYtMeqbvk438beVc65AYE7yZXivevbT6dpMvKc00i+xlHjKEd/I5sdGgtSBxGm2374sKTXkCxY4zED4NGx0bISkbuPffI80QkUOsm7R2kphVUCfl6wYga414b2GcZbiWgp/0+IhzUjU1zttWheRZM3buI3Mkb4PLuYVxq0pJ+d/b02aJZ/usCYz3IpfUQ6fCOy4CMxNvl6N7FHsUnlhVz2ySBs1yPusP23X15Av90KuSL99Xpc2TkyyUDPfvGY9EOhaE95kApFyKENzQ5gRGhdI0Zp3GsT+T4ILDoWE+uD4RJY3HA19alLvqNclSeN1z7iQZo1jIfZeHLoIl7PycySxx7mKcA+Sf+ClTBuqyl6Pt5azqEGAfYyD2K1dVTbuI1cCgg8HLw6V2+R0V4PbUq+Zm3yjfdQejuTg7+p4UhYPquS+MlqoPQ8oG1wXcLXkSx+o+9jA+oorQNJsrnhSZts8BPrifFHRIm16z3p7SgjVqnFh7yYml7zkSKsQtcXoNqESQ9S6yJffJ/NkrdFqSgf2VWyhnzw0bt56rZkxa4nDINWR2kIkrR8SFXEAI3681pegZg55TSUCc5Mv0/DpIvmbHLdk22ET6mqETZAqj2tJumHeo3hosmCIXyR0oqbqzBDyZU5ttYQ5OTLmOySRdSiW/qqEPS9bAwT61kSsRILpwaq2UMsZiZSyaKwDkgdQpJzGbwrnPZyy9nLrlhhU7seM4WtB99mQfZUvpFl8Jvps7axfpHCu5RDJAYLfG3M9WhIe1FuZ0m8N1t1cU6hJbRrHzspsc72Nin6XQb4V08hLEoFEIBFIBEYiwD6O3wsmD2sc8vBfIabcqrJhTkEyJlLENDrb4vU+Etr5bkvynQ/b7DkRSAQSgWUgEDMK4pMA8TZp5sw0Qk1fcoijifSFY3yKVDL8/bkUmMH/AI9/fAYsHzN97VFC4iz5jFXPwm+nKflQn8ap7XufHxpPfTRLaESt4hhSPKZMDhNN43I/Giri8K0eMlpUNJnkaid72lLV70m+y/hp5BiJQCKQCMyHgCcsct6TQGVsJTZPvpjXiBG3hEI+MRLOfRA8BN3UMNMQhkneBn8ImIJ8IUxInsiT2CBUUhJ/0n3R5wdRm6Z40jeY5DspnNlZIpAIJAJLRSDmU6hJ2ds1QU++/joICmmWMqt47x9WnF27+uIeiJC619amIN8+gH00AU6/SOs8FzH7hKkiwVPwxFcoG5txsW8urd8n+Y6GLm9MBBKBRGDlCMQqWyQVOWWBWUXyJVf74SEsyVfogmAhZOzN/BsVOPkRUPHSYvnKqcgXNfOBkk6SdFZJRNAwrknplvvBq6sJs0JSt2pKnpiZ61ITJiX5LrBK89ZEIBFIBFaMQKyViw0Wyc83n1wlTjcmPPLkGz35uTeGjzYlf4n5Enz5yqnIF4kaW63ZaWOSJAvLQzPAdZZZkQMCaWKRxinG80tX9nOprzLJd6lw52CJQCKQCEyKQJR8mwq9jCVfSIvELKe5GRP6Rtw5OctpTZJ2JGhf+GYK8kV9vF8pk+nBJDT1E+UDS5+K7RnbMGVAmxpSMFI7oau/nfTN9HSW5LtMtHOsRCARSASmRSASHZIrhTm85+5Y8m1K6lIjafOEXoL2xWemIN+29MT+OX3ucmKg8QDnINGUNIf5NjlqTfumQm9JvrPCm50nAolAIjA7Aj4ffk0JSp+7vEvt3FSxzecwn0PypYjJMQUxT/6e9FEdI3GTuKZP8vXS7C4l1IhqX9itY1vUU3zQi07yHQRXXpwIJAKJwNohEG2slPnEG7kt+98VS5Y+Yn2Hkm/0rl7E5kvGNxygLCyKrIbM20KI2siXF0BqX1IQt9l8SaHKNae3vC0OEVct3tgQPm2R6mGDF0WS72DI8oZEIBFIBNYKgZgDnMkdVxJOkDzCMlxdQhLOT8QBQ7xNhNOmLvYPjL0XGykq3KHezt4uy73k5qf4Bx7LVAgjdthUw13ki7czOayPl3SGpH1KKFT0dt5d0gmSdm3wvOaZvBagNvXxJC8/yXcSGLOTRCARSARWigB2TRyb+G9IQ8WLhGjq2RryZSwk1P17BoJckWypPGfNk13fPLvIt+ter3ond7qPSSZ06ogibfMc1A4wwm+rH983z1HfJ/mOgi1vSgQSgURg7RBAbUt8K3G3NVWNXlDCbnyRjRry5cFrMlwRh0tIDwktrJGSErI/tAE9yPooSXsXybyLfPFQpnCJSbrWXZPj1EWKVNxVJa+mNO2kLzzJd1I4s7NEIBFIBFaOAM5JEBMqZp8eEgclkl68r6RnbMr9XEu+PGRbbmer/tWUY5n7OCTsG/IyMy8yaGGjJef0bqGEZpOX9R8lHVTqVxNS1JXbmTGpb0zyD5ytOJxwD6pmVOiQ71LrGyf5rvx3khNIBBKBRCAR6EGgNsRpY4BM8t2YV5UTTQQSgURgaxFI8t3aV58PnggkAolAIrAqBJJ8V4V8jpsIJAKJQCKwtQgk+W7tq88HTwQSgUQgEVgVAjsc+f4Hmjxv//h8qeMAAAAASUVORK5CYII=">
            <a:extLst>
              <a:ext uri="{FF2B5EF4-FFF2-40B4-BE49-F238E27FC236}">
                <a16:creationId xmlns:a16="http://schemas.microsoft.com/office/drawing/2014/main" id="{97E4544B-E1D3-4711-810C-B6AA54D2C7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5" name="AutoShape 4" descr="data:image/png;base64,iVBORw0KGgoAAAANSUhEUgAAAd8AAAA3CAYAAABNYEADAAAVL0lEQVR4Xu2dB+w1RRXFDxZssSuKGkvU2EWDXVSsgIK9914QrGiwN1SEWBALVkTFhthAEbH3GkVj7LHEGltsiGLLz8w115sts/t2X/nenYTw/d/bnZk9O2/O3L6TsiUCiUAikAgkAonAUhHYaamj5WCJQCKQCCQCiUAioCTfXASJQCKQCCQCicCSEUjyXTLgOVwikAgkAolAIpDkm2sgEUgEEoFEIBFYMgJJvksGPIdLBBKBrUHghpI+3fG0f5L0NUmfkHS0pB9K+veK0bmgpGMl7VXmsYekz6x4TjvC8HDtNSVdQ9LreaAk3x3hteYzJAKJwDoi0Ee+fs4Q8ZMlHSXpHyt8mCTf6cG/sKTHS9pf0uGSnpPkOz3I2WMikAgkAobAEPLlHgj44ZLeukIJOMl3+vX7NEnPLt0+Pcl3eoCzx0QgEUgEPAKefE+WdC9Jvy0XoHU8nyTUukhCu5XPvyXpLpK+uSIok3ynBz7Jd3pMs8dEIBFIBFoR6CJff9O1JL1T0qXKh6goXxyk33NJuq+ku0m6iaTfSfpIkZI/IOlvYRYQ/ZvLZ/cudttHSbpjGYd7XynpxHBvDfmepRwa7i9pz9LfVyV9TNKRkn7k5nKZMsfrSmo7WJxf0usk3aFI//uU+XrSis9wAUkflPS8Yjc/k6SbSTpY0s0lMZ9jJL1W0l8a3tAieCK9vii8j+9IOl7SyyX9vIzXpfk4OW2+uXMkAolAIjAPArXku7OkQyU9tkwDIn6wpD+UvyFlNvXbtEzzTcWm+Gv3vSdfiIK5QICxHSHpKY6g+sgX++ULJd2nZS4cCh5XnLawXZ+5SPZPKtfzXBCtb9eR9B5Ju0p6t6QHSfq9JE++by/OSlcI935B0kPKgQQiPnf4/mWSnijpr+7zRfF8r6RzSLpVAwbMB2y+VzBvc7hL8p3nN5e9JgKJQCLwX8KzzTeqnSM8niy/Iunukr4vCQkNKRiC6WoQIiRqErDvr+9VPEbSS4uk3UW+EM5hkg7o6RDb9UMlva1chyQKqUKMbyj3mzSKAMihg/nTIG6el+bJt2vIU4sK3zQH/tpfSNpPEpjSloGnPUNKvn0rL79PBBKBRGAGBIaQ741LyBHTgExQL6PK9MSFVAVRflESalbUs6h5IZ2o0o3k+xpJz5D0S0mogg+RdI/yzB8uKlSIqot8/VwgWJyIXl1UxV19ItG+UdItGubpVc7xGSL5PquoezlgQHBIutbA5sBCsteW9CpnR0dlTfgUbSo8cYp7alGxX7kcXm5axmBsDhQmbafNd4YfV3aZCCQCiUAbAkPI119r5PvdQpiQJu1+hcRsPKRGvrPvkZZRz9I8+WKLRRX6MzdRb4vlY4vnbSPfqD6G+BjXh0VdXBIqcCOh20l6Xwlp9dKtVz17lXOUij1peXU0891d0glFVc3fd5L0rvJ8SOhIzw8rfxv5RrzG4gnRc3AhLtsaYxEmRkvyzT0hEUgEEoEVIjCEfJsk358EEul7lP+FsQTyhYhwRPq76+CckrD3QoQ0I6g28kVChVjN7oy985QwoUjQxC0/v1zTRLKnBZWzJ1Bu8+QbnwHbLwcNvMS/Iemukr7dQ76RlMfiGW3y8bCT5NuHbH6fCCQCicCMCAwh3yabL5Kql+D6ptpGvv5z66NNOmwj3z5HLOu3UcUq6bzF8/jOTvWMV7B5OTdJk219MZYnX6+m57u2Z5uKfCO5Jvn2rcz8PhFIBBKBJSJQS75RYjTJCknVk6+pcWsewZP5K4o39OkLSL6ePOlmqOTLPXgxE/pDQ+JGYjUvZyRkyPafbo5zk+9YPJN8a1ZgXpMIJAKJwIoQqCXfK5VYWEu0YXG+OFWRgMPCdJrsrG2P5sm3Sar0Nl+cpyDTz3c4XMVwqCE2X5vjVSQdJ4nnxQHrx4VwGZ8YX2KPfZuafGvs1jV4Jvmu6AeVwyYCiUAiUINAH/lCaNcrIUIWMxpVqLeVRFwpDZKCmEmegccvdtSXlPhdPJVvXzyhuTZ6O5t3Lk5CF5WE57CFL9V6O2PvpR9ChoZ4OxtWZyuhSiT74H68gXcJsb1zki99T4HnIuRLqBYhYTtPmWQj6tObjNIeWF4ggeMWrB0N6sRjEZ/FiYjgcIvh4nTGYnlLMbDHKiBD4ttsPhFM7BsY/xn/BpLIpsJiwcX/QyV+DWeIbJuBwBRrYq4nbbNPdY0X72naDOaab/Zbj8AUuZ1xdOL9knKyqy0S50tMLupg9tIu2y57MuRBgYCuxl7Jvm6HBn8tGbbIBOVbU0Yvvp9a8qXPKfAcSr5oLnxYFPM4dUryjaetGNwcX9bVS0q1y5cvvA2Bz8hM0pRBxPrhBaOSgbS9u/uiG+31S9o1UwE1LTKyuDyyeNutugRY/VawvVcuuibmRC7Jd050V9v3EPJlTyFulHjcWNUI5yIck+ivqaHKJcb1V+5Lv+ZJ8IG9FxtnbHNkuGIuJNj4V8N4CFEITgg1NDJB4YT19YZr5yBfhlkUz6Hk62OL7TEnJ1/vgcYgVOhgok3Nx0V5tUftyYQ+YyYVPltko71IUem0LXL/HNgrGCtrXa52g6sZfZE14dPS1Yw19JopyLfJoWboPPL66RHoI98h2jTLRYxGDnUzmkPqABNug/005i/2a549mLAfwnGQWq9W7KtT53Z+fzkk+NzOEVXsrsQHQ6y0GNvrr5+LfBljUTx9Eo3IO5GcyYWNuhvsIWK445SpJV+v02dCxIUhIbLIfIsqZyRYbBB4urFgTyqLi0keVP5mceGAgFSMisXizfrU233A+HlFJwUWLOnh8DoEQDKnIGlbjtSm+Lnpf8LZ4xwIxM0p/pjmGLOpzzHk2xVPuax55zjrjcC6rO+IEvsoez17K60p1/N6IzvR7KYmX6bldfptKgWvcoaYrYpFJErsEI+WRDC2bz5gOzooNEFTuxD9SYsFwn9Rreyfry9f60SvaS27uWVDkP1aTrRlUjVrgsMeFWQeUU6sZvtH28GhD9ValDg4gJLh5wHOVwGV4meLuo3QCi9Nd5Ev45Fw3xxjsKGhMUK96DVHPrMRj3vJki6QAyoOPTSrOkM6QNIWbkvb9HU69j3VrO+xfQ+9j98R+yiHxq6UmEP73ejr5yDfmLas6WTjNw7KQmGc/01Bkh8LTk00iPm5pTQUG85Y+2rtQvTzQuomdylpzaiwke3/EaDiCkTzzEIQm4ZP35rghI4jCOTX1lD3UjHFCBhVFuuVA2PtPW3kG51bIF60SJYi0DIi+TARxuRzCDZWf7H5sK5Jq4fKchvapq/Tse+ob32P7XfMfZcrB1VSQvpGMQd+P7Ec4pgxNu6eOcg3qp6jTj+qnKOnG67nOB2gI/eNkztE/XFJXxpIiLULMdqsbXw2KmLQPlpqRzbVh9y4l7/ghNnA8VaHpDgUoSXoIqoFh5v89r414WussobZJCiETs1QNDI4jkStjXeswK6FeYS1giTKRmMOL/5A2kS+2PE88ROniSRN4vmuBmHjqEidVTRC3MP/kTzuWb7j9+d9LCYHds063PR1OhbOvvU9tt8x90UPavpgXVKfuMnRaswYG3fPHOQLCF41GytV+EDrGJtmAPZ5HLPpIZFSp5KX1ycR1y5E8CC0iX6bylMxP1SI2LKJr+tyLNi4xTBiwtQPvVC5j9OrkTCkc8aI/pZ5S9eaYB0Qi4cvQiTYtpy4zN2bLSBA1ol5fHpi9n4KkXy5jwMofUGUbFKovT9XAY4/POL8gsPjT8t9npj5aEh2n4qh1/qSTV6nY4Gt3fPG9j/kPpxoOahTjID9Ey0O/jJkuNraNhf5RtWzL+nkU4x1OUtRtBlbFzFobUTIxsgGQ+B3FwEPXYiXLqW7UIdjd2tqc6nvkJhQ5W5qwzmN9wGJrHMbuibsWSBEDl4PLB/4tY3TFgc3a58qWKCt+UFIbG/XRPIljp0DKuNwOKV/NC41LYZxsNHxLqgsQz1T/u47qNaMwzVTr1Mq71g1nLY5EGePv0dbAzuzcfc9x6as077nyO83FIG5yDemIjPXa9RfphYDsq5QJIOUvi5bbFl7F8cXNiZrkCBxYl/ueAdjN1o2Rmo13kjSvmVsPwyON2yO2yoBR4kCbFA/I/n6Cirr+POoXROsP9YA9irWwZ7hMOjJ16uq4zObxoTfAtVXjAT7kr37/vtwxOSDzRmVdVPjMEDZMySPbTKdbPI67Xvn+f2GIjAX+QKHT+NlHsnYBy23Z1RH10LIZkVRZlSClgjDl65q6qd2o+2bw3kK0VMlxKTx6Gna18eO8r23pRnpWvmwTXjGvjXBAQ8Hpyd0aD94Tk+O/J5I8QcObQ5PMTlMH/k21WLtwheNEbZ3k8ybruXQiAZqG7yeN32dbsJvKec4AoE5yTeqwNikzu6qWjQFV19M0rFFuoi2tvh4XcWL47V9Gy3X+/CnrvClGGPZVK5rxKvYuFvwIuV9oiLfJNI1oLvWRIxF5B4c7k4sGhaIDWemSL7WN4SKlMyaJ9wnmi68r0MT+SK9UpjcVPePKQ5btSpjftf8/kiqgP+FxaX7RbYtnqabvk43bmPICdchMCf5RtUzycDZrFER05pCkOJGFPOV2lNBgHifWr7MvmQXNeSL4xAOMqi2aW0bXpzj44rzQB3iO85VpP60kLBNfKquNeFDIyBKvDIhX8hvaFIMM5vg4OSlaJOYY3+HlHWN3RefCEi0Jpa97R3wG4f8SRCDJI/5hLYtMeqbvk438beVc65AYE7yZXivevbT6dpMvKc00i+xlHjKEd/I5sdGgtSBxGm2374sKTXkCxY4zED4NGx0bISkbuPffI80QkUOsm7R2kphVUCfl6wYga414b2GcZbiWgp/0+IhzUjU1zttWheRZM3buI3Mkb4PLuYVxq0pJ+d/b02aJZ/usCYz3IpfUQ6fCOy4CMxNvl6N7FHsUnlhVz2ySBs1yPusP23X15Av90KuSL99Xpc2TkyyUDPfvGY9EOhaE95kApFyKENzQ5gRGhdI0Zp3GsT+T4ILDoWE+uD4RJY3HA19alLvqNclSeN1z7iQZo1jIfZeHLoIl7PycySxx7mKcA+Sf+ClTBuqyl6Pt5azqEGAfYyD2K1dVTbuI1cCgg8HLw6V2+R0V4PbUq+Zm3yjfdQejuTg7+p4UhYPquS+MlqoPQ8oG1wXcLXkSx+o+9jA+oorQNJsrnhSZts8BPrifFHRIm16z3p7SgjVqnFh7yYml7zkSKsQtcXoNqESQ9S6yJffJ/NkrdFqSgf2VWyhnzw0bt56rZkxa4nDINWR2kIkrR8SFXEAI3681pegZg55TSUCc5Mv0/DpIvmbHLdk22ET6mqETZAqj2tJumHeo3hosmCIXyR0oqbqzBDyZU5ttYQ5OTLmOySRdSiW/qqEPS9bAwT61kSsRILpwaq2UMsZiZSyaKwDkgdQpJzGbwrnPZyy9nLrlhhU7seM4WtB99mQfZUvpFl8Jvps7axfpHCu5RDJAYLfG3M9WhIe1FuZ0m8N1t1cU6hJbRrHzspsc72Nin6XQb4V08hLEoFEIBFIBEYiwD6O3wsmD2sc8vBfIabcqrJhTkEyJlLENDrb4vU+Etr5bkvynQ/b7DkRSAQSgWUgEDMK4pMA8TZp5sw0Qk1fcoijifSFY3yKVDL8/bkUmMH/AI9/fAYsHzN97VFC4iz5jFXPwm+nKflQn8ap7XufHxpPfTRLaESt4hhSPKZMDhNN43I/Giri8K0eMlpUNJnkaid72lLV70m+y/hp5BiJQCKQCMyHgCcsct6TQGVsJTZPvpjXiBG3hEI+MRLOfRA8BN3UMNMQhkneBn8ImIJ8IUxInsiT2CBUUhJ/0n3R5wdRm6Z40jeY5DspnNlZIpAIJAJLRSDmU6hJ2ds1QU++/joICmmWMqt47x9WnF27+uIeiJC619amIN8+gH00AU6/SOs8FzH7hKkiwVPwxFcoG5txsW8urd8n+Y6GLm9MBBKBRGDlCMQqWyQVOWWBWUXyJVf74SEsyVfogmAhZOzN/BsVOPkRUPHSYvnKqcgXNfOBkk6SdFZJRNAwrknplvvBq6sJs0JSt2pKnpiZ61ITJiX5LrBK89ZEIBFIBFaMQKyViw0Wyc83n1wlTjcmPPLkGz35uTeGjzYlf4n5Enz5yqnIF4kaW63ZaWOSJAvLQzPAdZZZkQMCaWKRxinG80tX9nOprzLJd6lw52CJQCKQCEyKQJR8mwq9jCVfSIvELKe5GRP6Rtw5OctpTZJ2JGhf+GYK8kV9vF8pk+nBJDT1E+UDS5+K7RnbMGVAmxpSMFI7oau/nfTN9HSW5LtMtHOsRCARSASmRSASHZIrhTm85+5Y8m1K6lIjafOEXoL2xWemIN+29MT+OX3ucmKg8QDnINGUNIf5NjlqTfumQm9JvrPCm50nAolAIjA7Aj4ffk0JSp+7vEvt3FSxzecwn0PypYjJMQUxT/6e9FEdI3GTuKZP8vXS7C4l1IhqX9itY1vUU3zQi07yHQRXXpwIJAKJwNohEG2slPnEG7kt+98VS5Y+Yn2Hkm/0rl7E5kvGNxygLCyKrIbM20KI2siXF0BqX1IQt9l8SaHKNae3vC0OEVct3tgQPm2R6mGDF0WS72DI8oZEIBFIBNYKgZgDnMkdVxJOkDzCMlxdQhLOT8QBQ7xNhNOmLvYPjL0XGykq3KHezt4uy73k5qf4Bx7LVAgjdthUw13ki7czOayPl3SGpH1KKFT0dt5d0gmSdm3wvOaZvBagNvXxJC8/yXcSGLOTRCARSARWigB2TRyb+G9IQ8WLhGjq2RryZSwk1P17BoJckWypPGfNk13fPLvIt+ter3ond7qPSSZ06ogibfMc1A4wwm+rH983z1HfJ/mOgi1vSgQSgURg7RBAbUt8K3G3NVWNXlDCbnyRjRry5cFrMlwRh0tIDwktrJGSErI/tAE9yPooSXsXybyLfPFQpnCJSbrWXZPj1EWKVNxVJa+mNO2kLzzJd1I4s7NEIBFIBFaOAM5JEBMqZp8eEgclkl68r6RnbMr9XEu+PGRbbmer/tWUY5n7OCTsG/IyMy8yaGGjJef0bqGEZpOX9R8lHVTqVxNS1JXbmTGpb0zyD5ytOJxwD6pmVOiQ71LrGyf5rvx3khNIBBKBRCAR6EGgNsRpY4BM8t2YV5UTTQQSgURgaxFI8t3aV58PnggkAolAIrAqBJJ8V4V8jpsIJAKJQCKwtQgk+W7tq88HTwQSgUQgEVgVAjsc+f4Hmjxv//h8qeMAAAAASUVORK5CYII=">
            <a:extLst>
              <a:ext uri="{FF2B5EF4-FFF2-40B4-BE49-F238E27FC236}">
                <a16:creationId xmlns:a16="http://schemas.microsoft.com/office/drawing/2014/main" id="{BE3F8448-58E5-4962-9B13-158187D6D1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9000"/>
            <a:ext cx="448251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32ADCE6D-C133-4961-AF99-29846120A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2771775"/>
            <a:ext cx="93916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4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B5D191E5-CBE7-4E5C-A33E-F202E8E7B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4" y="2491777"/>
            <a:ext cx="9391650" cy="2085975"/>
          </a:xfrm>
        </p:spPr>
      </p:pic>
    </p:spTree>
    <p:extLst>
      <p:ext uri="{BB962C8B-B14F-4D97-AF65-F5344CB8AC3E}">
        <p14:creationId xmlns:p14="http://schemas.microsoft.com/office/powerpoint/2010/main" val="2604501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777946-98EA-439D-B68F-E9DF151A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A9E195-7880-45B4-8B1C-0FBA26258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018C216-F78E-414E-AEAD-E9D6152E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66" y="203483"/>
            <a:ext cx="10062467" cy="6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4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697F9154-A7F3-459B-BFF4-01D1C5FF8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40" y="2629737"/>
            <a:ext cx="6300720" cy="3858402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409538" y="93728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80099" y="1398951"/>
            <a:ext cx="3747976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8702482" y="1369219"/>
            <a:ext cx="0" cy="1260518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90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2ED97407-1380-4389-90D6-6512D20E3568}"/>
              </a:ext>
            </a:extLst>
          </p:cNvPr>
          <p:cNvSpPr/>
          <p:nvPr/>
        </p:nvSpPr>
        <p:spPr>
          <a:xfrm>
            <a:off x="1971366" y="6262042"/>
            <a:ext cx="8249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https://www.meetup.com/Microsoft-Azure-Users-Group-Poland</a:t>
            </a: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E0C1481-3D14-4A74-8E9E-CE2A43A0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281" y="657393"/>
            <a:ext cx="9013437" cy="50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94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697F9154-A7F3-459B-BFF4-01D1C5FF8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40" y="2629737"/>
            <a:ext cx="6300720" cy="3858402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409538" y="93728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80099" y="1398951"/>
            <a:ext cx="3747976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8702482" y="1369219"/>
            <a:ext cx="0" cy="1260518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9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a 20">
            <a:extLst>
              <a:ext uri="{FF2B5EF4-FFF2-40B4-BE49-F238E27FC236}">
                <a16:creationId xmlns:a16="http://schemas.microsoft.com/office/drawing/2014/main" id="{635706DC-C9E8-41AB-A5D7-AF1D0C2FC3E6}"/>
              </a:ext>
            </a:extLst>
          </p:cNvPr>
          <p:cNvGrpSpPr/>
          <p:nvPr/>
        </p:nvGrpSpPr>
        <p:grpSpPr>
          <a:xfrm>
            <a:off x="7944673" y="1081280"/>
            <a:ext cx="3325407" cy="2982286"/>
            <a:chOff x="8281891" y="533210"/>
            <a:chExt cx="3325407" cy="298228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3F12947-B88D-4909-BCB8-A516572EC9B6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8281891" y="2768876"/>
              <a:ext cx="3325407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7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PPOSH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3"/>
                </a:rPr>
                <a:t>https://www.meetup.com/Polish-PowerShell-Group-PPoSh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026" name="Picture 2" descr="http://geekweekwro.pl/images/groups/pposhg.jpg">
              <a:extLst>
                <a:ext uri="{FF2B5EF4-FFF2-40B4-BE49-F238E27FC236}">
                  <a16:creationId xmlns:a16="http://schemas.microsoft.com/office/drawing/2014/main" id="{43320BFC-BF1A-4482-83E6-7F8398F01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150" y="533210"/>
              <a:ext cx="2218888" cy="221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3F324E2-A060-4942-91C6-FDA484F2D5F5}"/>
              </a:ext>
            </a:extLst>
          </p:cNvPr>
          <p:cNvGrpSpPr/>
          <p:nvPr/>
        </p:nvGrpSpPr>
        <p:grpSpPr>
          <a:xfrm>
            <a:off x="4287782" y="1159374"/>
            <a:ext cx="3326182" cy="2904192"/>
            <a:chOff x="4704278" y="659193"/>
            <a:chExt cx="3326182" cy="2904192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CD2EFFE5-A12F-4094-8EAD-608474C1D9F4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4789889" y="281676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7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DevOps</a:t>
              </a:r>
              <a:r>
                <a:rPr kumimoji="0" lang="pl-PL" sz="7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Wrocław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6"/>
                </a:rPr>
                <a:t>https://www.meetup.com/Wroclaw-DevOps-Meetup</a:t>
              </a: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1030" name="Picture 6" descr="http://geekweekwro.pl/images/groups/devops.png">
              <a:extLst>
                <a:ext uri="{FF2B5EF4-FFF2-40B4-BE49-F238E27FC236}">
                  <a16:creationId xmlns:a16="http://schemas.microsoft.com/office/drawing/2014/main" id="{0BAB1E82-C02F-4207-96B5-B12AED05D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278" y="659193"/>
              <a:ext cx="3326182" cy="209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AFCD3F1-24EB-45C2-B578-46E0013D4E7E}"/>
              </a:ext>
            </a:extLst>
          </p:cNvPr>
          <p:cNvGrpSpPr/>
          <p:nvPr/>
        </p:nvGrpSpPr>
        <p:grpSpPr>
          <a:xfrm>
            <a:off x="510622" y="4192670"/>
            <a:ext cx="3154960" cy="2237447"/>
            <a:chOff x="3702727" y="3722297"/>
            <a:chExt cx="3154960" cy="22374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2EFBCA66-1F56-465B-A17A-4F21877E2CA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3702727" y="5213124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Wrocław .NET User Group</a:t>
              </a:r>
              <a:endPara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8"/>
                </a:rPr>
                <a:t>https://www.meetup.com/wrocnet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032" name="Picture 8" descr="http://geekweekwro.pl/images/groups/wrocnet-logo.png">
              <a:extLst>
                <a:ext uri="{FF2B5EF4-FFF2-40B4-BE49-F238E27FC236}">
                  <a16:creationId xmlns:a16="http://schemas.microsoft.com/office/drawing/2014/main" id="{27C98661-71B5-41C6-AD4F-292EE2752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457" y="3722297"/>
              <a:ext cx="28575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0BD0D41-C4EB-4477-AF1C-B66177C488CB}"/>
              </a:ext>
            </a:extLst>
          </p:cNvPr>
          <p:cNvGrpSpPr/>
          <p:nvPr/>
        </p:nvGrpSpPr>
        <p:grpSpPr>
          <a:xfrm>
            <a:off x="7944673" y="4940170"/>
            <a:ext cx="3552330" cy="1589542"/>
            <a:chOff x="7308761" y="4444405"/>
            <a:chExt cx="3552330" cy="158954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89A5AC1-E346-4DD1-9680-E0175CBD21E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7501708" y="5287327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3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SysOps</a:t>
              </a:r>
              <a:r>
                <a:rPr kumimoji="0" lang="pl-PL" sz="3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Polska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10"/>
                </a:rPr>
                <a:t>https://www.meetup.com/SysOpsPolska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endParaRPr>
            </a:p>
          </p:txBody>
        </p:sp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FA33B564-BB05-4304-8F77-D8C2BA62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761" y="4444405"/>
              <a:ext cx="3552330" cy="742448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9A664F00-93F6-41D3-8D77-B2C44DBCB8A6}"/>
              </a:ext>
            </a:extLst>
          </p:cNvPr>
          <p:cNvGrpSpPr/>
          <p:nvPr/>
        </p:nvGrpSpPr>
        <p:grpSpPr>
          <a:xfrm>
            <a:off x="4364361" y="4631864"/>
            <a:ext cx="3173023" cy="1897848"/>
            <a:chOff x="480743" y="3861058"/>
            <a:chExt cx="3173023" cy="1897848"/>
          </a:xfrm>
        </p:grpSpPr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40F41451-54F3-4DB0-8B13-327C6BEE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43" y="3861058"/>
              <a:ext cx="3173023" cy="1151228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A425F7D0-1F3E-40D4-8692-FC72BC3FD917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489774" y="5012286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8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MAUGP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4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  <a:hlinkClick r:id="rId13"/>
                </a:rPr>
                <a:t>http://azureug.org</a:t>
              </a:r>
              <a:endParaRPr kumimoji="0" lang="pl-PL" sz="4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pl-PL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CE29866D-85C5-420B-8DB3-32ABD2DF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Grupy we </a:t>
            </a:r>
            <a:r>
              <a:rPr lang="pl-PL" dirty="0" err="1"/>
              <a:t>Wro</a:t>
            </a:r>
            <a:endParaRPr lang="en-US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13739B52-AD04-40CE-99E9-C2A670714E70}"/>
              </a:ext>
            </a:extLst>
          </p:cNvPr>
          <p:cNvGrpSpPr/>
          <p:nvPr/>
        </p:nvGrpSpPr>
        <p:grpSpPr>
          <a:xfrm>
            <a:off x="1066475" y="1690688"/>
            <a:ext cx="2581363" cy="2029143"/>
            <a:chOff x="1193683" y="1533502"/>
            <a:chExt cx="2581363" cy="2029143"/>
          </a:xfrm>
        </p:grpSpPr>
        <p:pic>
          <p:nvPicPr>
            <p:cNvPr id="2" name="Picture 2" descr="Image result for cloud4it">
              <a:extLst>
                <a:ext uri="{FF2B5EF4-FFF2-40B4-BE49-F238E27FC236}">
                  <a16:creationId xmlns:a16="http://schemas.microsoft.com/office/drawing/2014/main" id="{3F0E40E0-FBEB-4B10-B884-FC51A7E34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40" b="28342"/>
            <a:stretch/>
          </p:blipFill>
          <p:spPr bwMode="auto">
            <a:xfrm>
              <a:off x="1193683" y="1533502"/>
              <a:ext cx="2581363" cy="13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ole tekstowe 2">
              <a:extLst>
                <a:ext uri="{FF2B5EF4-FFF2-40B4-BE49-F238E27FC236}">
                  <a16:creationId xmlns:a16="http://schemas.microsoft.com/office/drawing/2014/main" id="{41AF7A33-23B8-41C8-88D2-24589DD3C60F}"/>
                </a:ext>
              </a:extLst>
            </p:cNvPr>
            <p:cNvSpPr txBox="1"/>
            <p:nvPr/>
          </p:nvSpPr>
          <p:spPr>
            <a:xfrm>
              <a:off x="1246685" y="2947092"/>
              <a:ext cx="247535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dirty="0"/>
                <a:t>Cloud4IT</a:t>
              </a:r>
            </a:p>
            <a:p>
              <a:r>
                <a:rPr lang="pl-PL" sz="1000" dirty="0">
                  <a:hlinkClick r:id="rId15"/>
                </a:rPr>
                <a:t>https://www.meetup.com/Cloud4it-Group/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935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A0551320-BF4C-42B9-90A1-B2B0F4AA835A}"/>
              </a:ext>
            </a:extLst>
          </p:cNvPr>
          <p:cNvGrpSpPr/>
          <p:nvPr/>
        </p:nvGrpSpPr>
        <p:grpSpPr>
          <a:xfrm>
            <a:off x="1810944" y="1519533"/>
            <a:ext cx="8570111" cy="4657430"/>
            <a:chOff x="1236326" y="2321061"/>
            <a:chExt cx="3154960" cy="171456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D7DF361-1B0D-4207-A922-7AA21328C68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1236326" y="328900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5400" dirty="0" err="1"/>
                <a:t>CloudPoland</a:t>
              </a:r>
              <a:endParaRPr lang="pl-PL" sz="5400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pl-PL" b="1" dirty="0"/>
                <a:t>Rejestracja: </a:t>
              </a:r>
              <a:r>
                <a:rPr lang="en-US" dirty="0">
                  <a:solidFill>
                    <a:srgbClr val="FFFFFF"/>
                  </a:solidFill>
                  <a:hlinkClick r:id="rId2"/>
                </a:rPr>
                <a:t>http://slack.justcloud.pl</a:t>
              </a: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8E1ADFA-6938-438C-9CF2-76F61B7F4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206" y="2321061"/>
              <a:ext cx="2743200" cy="82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45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5" y="231878"/>
            <a:ext cx="1169218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Wrocławska</a:t>
            </a:r>
            <a:r>
              <a:rPr lang="en-US" sz="4000" dirty="0"/>
              <a:t> Grupa</a:t>
            </a:r>
            <a:r>
              <a:rPr lang="pl-PL" sz="4000" dirty="0"/>
              <a:t> </a:t>
            </a:r>
            <a:r>
              <a:rPr lang="en-US" sz="4000" dirty="0"/>
              <a:t>Microsoft Azure User Group Poland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05" y="138317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https://www.facebook.com/groups/azureugpl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A28991-267B-4D88-9FA7-39CE3C67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5" y="2080860"/>
            <a:ext cx="9852833" cy="4545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791" y="4336131"/>
            <a:ext cx="5889303" cy="21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72E6AE-8EDB-4A42-B692-A819E3C5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książka, wewnątrz&#10;&#10;Opis wygenerowany przy wysokim poziomie pewności">
            <a:extLst>
              <a:ext uri="{FF2B5EF4-FFF2-40B4-BE49-F238E27FC236}">
                <a16:creationId xmlns:a16="http://schemas.microsoft.com/office/drawing/2014/main" id="{3FD3F374-0894-49FD-A445-ECF141C4A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632A5F5-D4D5-444F-8855-45814DA1B493}"/>
              </a:ext>
            </a:extLst>
          </p:cNvPr>
          <p:cNvSpPr/>
          <p:nvPr/>
        </p:nvSpPr>
        <p:spPr>
          <a:xfrm>
            <a:off x="8338126" y="5415380"/>
            <a:ext cx="385387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8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Stickers</a:t>
            </a:r>
            <a:endParaRPr lang="pl-PL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46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79D4A5-25A4-4AEF-898B-3A4CC0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176"/>
            <a:ext cx="10515600" cy="539678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dirty="0"/>
              <a:t>@</a:t>
            </a:r>
            <a:r>
              <a:rPr lang="pl-PL" sz="4800" dirty="0" err="1"/>
              <a:t>AzureTruck</a:t>
            </a:r>
            <a:endParaRPr lang="pl-PL" sz="4800" dirty="0"/>
          </a:p>
          <a:p>
            <a:pPr marL="0" indent="0" algn="ctr">
              <a:buNone/>
            </a:pPr>
            <a:r>
              <a:rPr lang="pl-PL" sz="2000" dirty="0">
                <a:hlinkClick r:id="rId3"/>
              </a:rPr>
              <a:t>https://twitter.com/AzureTruck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85596989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7688</TotalTime>
  <Words>402</Words>
  <Application>Microsoft Office PowerPoint</Application>
  <PresentationFormat>Panoramiczny</PresentationFormat>
  <Paragraphs>99</Paragraphs>
  <Slides>25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Segoe UI Light</vt:lpstr>
      <vt:lpstr>Motyw pakietu Office</vt:lpstr>
      <vt:lpstr>Azure DevOps, VSTS, JSON, PowerShell, Automatyzacja – czyli jak się w tym połapać</vt:lpstr>
      <vt:lpstr>About Me</vt:lpstr>
      <vt:lpstr>Prezentacja programu PowerPoint</vt:lpstr>
      <vt:lpstr>Prezentacja programu PowerPoint</vt:lpstr>
      <vt:lpstr>Grupy we Wro</vt:lpstr>
      <vt:lpstr>Prezentacja programu PowerPoint</vt:lpstr>
      <vt:lpstr>Wrocławska Grupa Microsoft Azure User Group Poland</vt:lpstr>
      <vt:lpstr>Prezentacja programu PowerPoint</vt:lpstr>
      <vt:lpstr>Prezentacja programu PowerPoint</vt:lpstr>
      <vt:lpstr>Prezentacja programu PowerPoint</vt:lpstr>
      <vt:lpstr>Prezentacja programu PowerPoint</vt:lpstr>
      <vt:lpstr>Topic:</vt:lpstr>
      <vt:lpstr>How?</vt:lpstr>
      <vt:lpstr>Knowledge</vt:lpstr>
      <vt:lpstr>Tools - Azure Manage</vt:lpstr>
      <vt:lpstr>Prezentacja programu PowerPoint</vt:lpstr>
      <vt:lpstr>Downtime, Outages and Failures</vt:lpstr>
      <vt:lpstr>Prezentacja programu PowerPoint</vt:lpstr>
      <vt:lpstr>Azure solution architectures</vt:lpstr>
      <vt:lpstr>Deployment Groups</vt:lpstr>
      <vt:lpstr>How it works?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Rogala</dc:creator>
  <cp:lastModifiedBy>Piotr Rogala</cp:lastModifiedBy>
  <cp:revision>25</cp:revision>
  <dcterms:created xsi:type="dcterms:W3CDTF">2018-12-14T17:16:04Z</dcterms:created>
  <dcterms:modified xsi:type="dcterms:W3CDTF">2019-01-24T16:23:48Z</dcterms:modified>
</cp:coreProperties>
</file>